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9749-04CE-42FB-9495-7B5F031EA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9A6C-AB0A-49D1-B33B-99E000B9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6965-B3C6-49A3-A4E9-1C804BB1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DD9B-C58B-45E9-9ADB-982FA18D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CB604-95CB-401A-A98D-37A4DAF4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2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14C3-B0F4-4779-A9D2-DA32D38B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6820D-30C4-42F9-8A39-8A7ECF5F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C45B-EB61-44CA-9211-824E7B56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C241-3098-4E91-97B2-E8A25459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9E37-B26E-480C-830C-697E3910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A31FC-C594-4982-A240-0DE9B1E0D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94866-E01A-4E1A-93A1-98BA7205A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D104-808F-454F-B947-9501E49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D6D6-959B-4D4B-B875-8FBC9A87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EB3E8-2D3B-4E92-9FC5-9331DEC3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979E-56EB-454C-80A6-B5C4E913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136A-648E-46FA-BE3D-9DA3E239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EB17-A77B-4AD1-B9FD-62BD53D6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3C57-DDB4-4DDB-940A-045C87FF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7EAFD-7219-4FDA-BCA6-6A8AD9EC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5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E814-14AF-4CE2-8261-CEFA4742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63D14-2BAC-49FA-806D-FBD8B3297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91C3-12A6-45E6-BAE9-EB960B26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893A-5C08-4668-83DD-912D3119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59198-2DF2-4622-87C5-5C2C1C1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0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879-E078-4561-B2CB-6B0217E0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411E-6FDC-4A9A-9B29-347D4B299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37EA5-4AA9-4555-B88A-1F244CCBF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9CB2C-E166-4ACB-AEC5-3D2941C4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D77B4-7FD4-462D-9232-8957F58A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2204A-A47F-43AE-823C-FCE82744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11E2-1E4B-4BEE-987F-A12F9E16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E3593-2739-4896-9939-94B731AD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197E2-4498-49DF-8B40-098573677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81132-91BC-4C19-9799-F47967B84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176D0-A5FC-4460-9165-793E91AC2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FA47E-3BDE-4348-BEFB-62F87B4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70292-7BF6-4C2B-81FE-ABE02C48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C7A9F-A49A-495A-B122-45617A78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7439-2F15-4CFE-89B1-A141B414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0CC8C-D668-4549-82E7-592681D4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ADBF2-208A-4B0D-AB8F-A16FF849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67D0A-6369-4FB5-A63D-6FABCBF4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3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EDE44-B71F-4841-BF7E-02674333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D3E22-687C-4560-B6B8-7A0B6948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B3DB1-647C-4391-BE8E-D5611037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D118-53EC-4B9C-96BD-5FF5315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CB7A7-9FE1-4BDD-95A0-F8D998F0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68046-DDB7-4096-9982-C5484CC3A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D3E2D-11BA-44DF-96AF-D5D04C38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DFC9B-4FBD-4667-9A50-83916B78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CD8B2-3F9A-4F91-8EC4-5D112670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A9AD-F8D9-4097-8AAE-23351F16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C127C-A8E3-4B91-815B-069B332CF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18767-4749-4A69-8F33-A929933D9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C5CA9-4F5C-4FC7-8905-E5752F0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3081C-FCEE-4F4A-891C-F4F73D19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3186E-CE08-4224-8754-60071524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0CAA3-A203-4361-8D1C-056E624E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DDE4A-7FC8-4E79-9817-9DD370EA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D1FB7-0C14-493B-A589-8B9DC32A1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1CBD-5057-417B-B780-CDBF1B033B3F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D751-EF7E-4DAC-8D76-FB43FE02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5F37-243D-45C9-9E6F-1EA540530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D7A0-4E1F-4917-8A9D-8DEB6E82C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4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838C-5730-4DCA-BF86-C3A8724C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87811-AE2F-45A6-AEDA-ADB407155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55" y="1825625"/>
            <a:ext cx="4134890" cy="4351338"/>
          </a:xfrm>
        </p:spPr>
      </p:pic>
    </p:spTree>
    <p:extLst>
      <p:ext uri="{BB962C8B-B14F-4D97-AF65-F5344CB8AC3E}">
        <p14:creationId xmlns:p14="http://schemas.microsoft.com/office/powerpoint/2010/main" val="351869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</dc:creator>
  <cp:lastModifiedBy>Ronan</cp:lastModifiedBy>
  <cp:revision>2</cp:revision>
  <dcterms:created xsi:type="dcterms:W3CDTF">2021-12-05T16:19:42Z</dcterms:created>
  <dcterms:modified xsi:type="dcterms:W3CDTF">2021-12-05T16:20:55Z</dcterms:modified>
</cp:coreProperties>
</file>